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7" r:id="rId22"/>
    <p:sldId id="288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DE43B2B-F33C-4370-A776-12901B6300E8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9CC5022-9A6A-4875-9AE9-F8353A9D9A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>
    <p:wipe dir="d"/>
  </p:transition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2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7543800" cy="1470025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EMPLOYEE MAANGEMENT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MADE BY:- STUTI PATEL [18BECE30170]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                                 VIREN ZALAVADIYA [18BECE30179]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GUIDED BY: </a:t>
            </a:r>
            <a:r>
              <a:rPr lang="en-US" sz="2000" dirty="0" err="1" smtClean="0">
                <a:solidFill>
                  <a:schemeClr val="bg1"/>
                </a:solidFill>
              </a:rPr>
              <a:t>Proff.Riya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Gohil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73)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500" t="18889" r="20625" b="5556"/>
          <a:stretch>
            <a:fillRect/>
          </a:stretch>
        </p:blipFill>
        <p:spPr>
          <a:xfrm>
            <a:off x="152400" y="1295400"/>
            <a:ext cx="8991600" cy="4953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CASE DIAGRAM FOR THE USER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).png"/>
          <p:cNvPicPr>
            <a:picLocks noChangeAspect="1"/>
          </p:cNvPicPr>
          <p:nvPr/>
        </p:nvPicPr>
        <p:blipFill>
          <a:blip r:embed="rId2"/>
          <a:srcRect l="15625" t="18889" r="21875" b="5556"/>
          <a:stretch>
            <a:fillRect/>
          </a:stretch>
        </p:blipFill>
        <p:spPr>
          <a:xfrm>
            <a:off x="152400" y="228600"/>
            <a:ext cx="8839200" cy="64008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75)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000" t="13333" r="24375" b="7778"/>
          <a:stretch>
            <a:fillRect/>
          </a:stretch>
        </p:blipFill>
        <p:spPr>
          <a:xfrm>
            <a:off x="0" y="685800"/>
            <a:ext cx="8915400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SEQUENCE DIAGRAM FOR LOGIN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76).png"/>
          <p:cNvPicPr>
            <a:picLocks noGrp="1" noChangeAspect="1"/>
          </p:cNvPicPr>
          <p:nvPr>
            <p:ph idx="1"/>
          </p:nvPr>
        </p:nvPicPr>
        <p:blipFill>
          <a:blip r:embed="rId2"/>
          <a:srcRect l="27500" t="13333" r="25625" b="10000"/>
          <a:stretch>
            <a:fillRect/>
          </a:stretch>
        </p:blipFill>
        <p:spPr>
          <a:xfrm>
            <a:off x="76200" y="457200"/>
            <a:ext cx="8839200" cy="5715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ACTIVITY DIAGRAM FOR LOGIN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77).png"/>
          <p:cNvPicPr>
            <a:picLocks noGrp="1" noChangeAspect="1"/>
          </p:cNvPicPr>
          <p:nvPr>
            <p:ph idx="1"/>
          </p:nvPr>
        </p:nvPicPr>
        <p:blipFill>
          <a:blip r:embed="rId2"/>
          <a:srcRect l="8125" t="13333" r="19375" b="7778"/>
          <a:stretch>
            <a:fillRect/>
          </a:stretch>
        </p:blipFill>
        <p:spPr>
          <a:xfrm>
            <a:off x="0" y="609600"/>
            <a:ext cx="9144000" cy="6248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ACTIVITY DAIGRAM-FEATURES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78).png"/>
          <p:cNvPicPr>
            <a:picLocks noGrp="1" noChangeAspect="1"/>
          </p:cNvPicPr>
          <p:nvPr>
            <p:ph idx="1"/>
          </p:nvPr>
        </p:nvPicPr>
        <p:blipFill>
          <a:blip r:embed="rId2"/>
          <a:srcRect l="20000" t="18889" r="10000" b="8889"/>
          <a:stretch>
            <a:fillRect/>
          </a:stretch>
        </p:blipFill>
        <p:spPr>
          <a:xfrm>
            <a:off x="152400" y="838200"/>
            <a:ext cx="8991600" cy="5257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79).png"/>
          <p:cNvPicPr>
            <a:picLocks noGrp="1" noChangeAspect="1"/>
          </p:cNvPicPr>
          <p:nvPr>
            <p:ph idx="1"/>
          </p:nvPr>
        </p:nvPicPr>
        <p:blipFill>
          <a:blip r:embed="rId2"/>
          <a:srcRect l="625" t="13333" r="4375" b="13333"/>
          <a:stretch>
            <a:fillRect/>
          </a:stretch>
        </p:blipFill>
        <p:spPr>
          <a:xfrm>
            <a:off x="0" y="762000"/>
            <a:ext cx="9144000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80).png"/>
          <p:cNvPicPr>
            <a:picLocks noGrp="1" noChangeAspect="1"/>
          </p:cNvPicPr>
          <p:nvPr>
            <p:ph idx="1"/>
          </p:nvPr>
        </p:nvPicPr>
        <p:blipFill>
          <a:blip r:embed="rId2"/>
          <a:srcRect l="23125" t="18889" r="31875" b="13333"/>
          <a:stretch>
            <a:fillRect/>
          </a:stretch>
        </p:blipFill>
        <p:spPr>
          <a:xfrm>
            <a:off x="609600" y="762000"/>
            <a:ext cx="7543800" cy="5562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FLOW DIAGRAM-ZERO LEVEL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81).png"/>
          <p:cNvPicPr>
            <a:picLocks noGrp="1" noChangeAspect="1"/>
          </p:cNvPicPr>
          <p:nvPr>
            <p:ph idx="1"/>
          </p:nvPr>
        </p:nvPicPr>
        <p:blipFill>
          <a:blip r:embed="rId2"/>
          <a:srcRect l="20625" t="18889" r="31250" b="7778"/>
          <a:stretch>
            <a:fillRect/>
          </a:stretch>
        </p:blipFill>
        <p:spPr>
          <a:xfrm>
            <a:off x="381000" y="685800"/>
            <a:ext cx="7696200" cy="5638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FIRST LEVEL DFD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82)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250" t="18889" r="15625" b="13333"/>
          <a:stretch>
            <a:fillRect/>
          </a:stretch>
        </p:blipFill>
        <p:spPr>
          <a:xfrm>
            <a:off x="457200" y="762000"/>
            <a:ext cx="8229600" cy="5562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SECOND LEVEL DFD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project aims at creating an Online Employee Management system which can be used by the </a:t>
            </a:r>
            <a:r>
              <a:rPr lang="en-US" dirty="0" err="1" smtClean="0"/>
              <a:t>employess</a:t>
            </a:r>
            <a:r>
              <a:rPr lang="en-US" dirty="0" smtClean="0"/>
              <a:t> working in any organization. </a:t>
            </a:r>
          </a:p>
          <a:p>
            <a:r>
              <a:rPr lang="en-US" dirty="0" smtClean="0"/>
              <a:t>Employees can enter their data/information which is necessary for an organization. </a:t>
            </a:r>
          </a:p>
          <a:p>
            <a:r>
              <a:rPr lang="en-US" dirty="0" smtClean="0"/>
              <a:t>The users/employees can register  and log into the system.</a:t>
            </a:r>
          </a:p>
          <a:p>
            <a:r>
              <a:rPr lang="en-US" dirty="0" smtClean="0"/>
              <a:t>The administrator  will know the details of each employees entering their data and the one which is admin can edit the data.</a:t>
            </a:r>
            <a:endParaRPr lang="en-IN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SCREENSHOTS OF THE PROJECT</a:t>
            </a:r>
            <a:endParaRPr lang="en-US" dirty="0"/>
          </a:p>
        </p:txBody>
      </p:sp>
      <p:pic>
        <p:nvPicPr>
          <p:cNvPr id="5" name="Content Placeholder 4" descr="Screenshot (62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481138"/>
            <a:ext cx="8046155" cy="4525962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57250"/>
            <a:ext cx="8686800" cy="51435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57250"/>
            <a:ext cx="8686800" cy="51435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201103-WA0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839200" cy="6172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201103-WA00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8534400" cy="5791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201103-WA00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85800"/>
            <a:ext cx="8686800" cy="54637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201103-WA00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60822"/>
            <a:ext cx="8763000" cy="51363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201103-WA00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839200" cy="6248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201103-WA00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7200"/>
            <a:ext cx="8686800" cy="5943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201103-WA00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763000" cy="6324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Employee’s Management System (EMS)</a:t>
            </a:r>
            <a:r>
              <a:rPr lang="en-US" dirty="0"/>
              <a:t> is a software built to handle the </a:t>
            </a:r>
            <a:r>
              <a:rPr lang="en-US" dirty="0" smtClean="0"/>
              <a:t>primary </a:t>
            </a:r>
            <a:r>
              <a:rPr lang="en-US" dirty="0"/>
              <a:t>functions of a company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EMS help companies keep track of all the employees and their records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is used to manage the company using computerized system.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DEFINATION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201103-WA00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8382000" cy="5943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201103-WA00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8763000" cy="5943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772400" cy="23622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9600" b="1" u="sng" dirty="0" smtClean="0"/>
              <a:t>THANKYOU</a:t>
            </a:r>
            <a:endParaRPr lang="en-US" sz="9600" b="1" u="sng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Efficiency And Better Accuracy</a:t>
            </a:r>
          </a:p>
          <a:p>
            <a:pPr fontAlgn="base"/>
            <a:r>
              <a:rPr lang="en-US" dirty="0"/>
              <a:t>Fewer Compliance Risks</a:t>
            </a:r>
          </a:p>
          <a:p>
            <a:pPr fontAlgn="base"/>
            <a:r>
              <a:rPr lang="en-US" dirty="0"/>
              <a:t>Boosted Profitability</a:t>
            </a:r>
          </a:p>
          <a:p>
            <a:pPr fontAlgn="base"/>
            <a:r>
              <a:rPr lang="en-US" dirty="0"/>
              <a:t>Very Few Manual Errors</a:t>
            </a:r>
          </a:p>
          <a:p>
            <a:pPr fontAlgn="base"/>
            <a:r>
              <a:rPr lang="en-US" dirty="0"/>
              <a:t>Higher Productivity</a:t>
            </a:r>
          </a:p>
          <a:p>
            <a:pPr fontAlgn="base"/>
            <a:r>
              <a:rPr lang="en-US" dirty="0"/>
              <a:t>Higher Motivation</a:t>
            </a:r>
          </a:p>
          <a:p>
            <a:pPr fontAlgn="base"/>
            <a:r>
              <a:rPr lang="en-US" dirty="0"/>
              <a:t>Lower Costs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SYSTEM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Employee Management System we </a:t>
            </a:r>
            <a:r>
              <a:rPr lang="en-US" dirty="0" err="1" smtClean="0"/>
              <a:t>analysed</a:t>
            </a:r>
            <a:r>
              <a:rPr lang="en-US" dirty="0" smtClean="0"/>
              <a:t> that both the admin/administrator and the employees can enter the data.</a:t>
            </a:r>
          </a:p>
          <a:p>
            <a:r>
              <a:rPr lang="en-US" dirty="0" smtClean="0"/>
              <a:t>But only administrator have the right to edit the entered data by the employees.</a:t>
            </a:r>
          </a:p>
          <a:p>
            <a:r>
              <a:rPr lang="en-US" dirty="0" smtClean="0"/>
              <a:t>None of the employees can edit or delete their entered information.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ANALYSIS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 smtClean="0"/>
              <a:t>Employees have to enter the data like name,</a:t>
            </a:r>
          </a:p>
          <a:p>
            <a:pPr lvl="0">
              <a:buNone/>
            </a:pPr>
            <a:r>
              <a:rPr lang="en-IN" dirty="0"/>
              <a:t> </a:t>
            </a:r>
            <a:r>
              <a:rPr lang="en-IN" dirty="0" smtClean="0"/>
              <a:t>   E-mail ID, date of joining, department etc.</a:t>
            </a:r>
          </a:p>
          <a:p>
            <a:pPr lvl="0"/>
            <a:r>
              <a:rPr lang="en-IN" dirty="0" smtClean="0"/>
              <a:t>They Can login with his/her  own user id and password.</a:t>
            </a:r>
          </a:p>
          <a:p>
            <a:pPr lvl="0"/>
            <a:r>
              <a:rPr lang="en-IN" dirty="0" smtClean="0"/>
              <a:t>The employees can see their projects and tasks given by their higher authorities.</a:t>
            </a:r>
          </a:p>
          <a:p>
            <a:r>
              <a:rPr lang="en-IN" dirty="0" smtClean="0"/>
              <a:t>They Can regenerate password if he/she forgets the password.</a:t>
            </a:r>
          </a:p>
          <a:p>
            <a:r>
              <a:rPr lang="en-IN" dirty="0" smtClean="0"/>
              <a:t>The Employees can not edit their information once entered.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MODULE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Admin/Administrator can login by their user id or user name and password.</a:t>
            </a:r>
          </a:p>
          <a:p>
            <a:r>
              <a:rPr lang="en-US" dirty="0" smtClean="0"/>
              <a:t>They can assign the tasks to employees.</a:t>
            </a:r>
          </a:p>
          <a:p>
            <a:r>
              <a:rPr lang="en-US" dirty="0" smtClean="0"/>
              <a:t>They can also regenerate their user name and password if they have forgotten.</a:t>
            </a:r>
          </a:p>
          <a:p>
            <a:r>
              <a:rPr lang="en-US" dirty="0" smtClean="0"/>
              <a:t>Administrator can make changes in the data entered by all the </a:t>
            </a:r>
            <a:r>
              <a:rPr lang="en-US" dirty="0" err="1" smtClean="0"/>
              <a:t>emplpoyees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ADMINISTRATOR MODULE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CONSTRAINTS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600200"/>
            <a:ext cx="42672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SOFTAWRE CONSTRAINTS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876800" y="1600200"/>
            <a:ext cx="4041775" cy="76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HARDWARE CONSTRAINTS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4040188" cy="39417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OPERATING SYSTEM  – WINDOWS/LINUX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PLATFORM – PHP, JS, CSS, HTML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WEB SERVER – Internet Information Server[IIS]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438400"/>
            <a:ext cx="4041775" cy="394176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PROCESSOR  – INTEL CORE i5 7</a:t>
            </a:r>
            <a:r>
              <a:rPr lang="en-US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Gen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RAM  – 8 GB RAM </a:t>
            </a:r>
          </a:p>
          <a:p>
            <a:pPr>
              <a:buNone/>
            </a:pPr>
            <a:endParaRPr lang="en-US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1TB HDD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cs typeface="Times New Roman" pitchFamily="18" charset="0"/>
              </a:rPr>
              <a:t>The Unified Modeling Language (UML) is a standard language for specifying, visualizing, constructing, and documenting the artifacts of software systems, as well as for business modeling and other non-software systems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Times New Roman" pitchFamily="18" charset="0"/>
              </a:rPr>
              <a:t>The UML uses  graphical notations to express the design of software projects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DIAGRAMS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166</TotalTime>
  <Words>367</Words>
  <Application>Microsoft Office PowerPoint</Application>
  <PresentationFormat>On-screen Show (4:3)</PresentationFormat>
  <Paragraphs>61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Concourse</vt:lpstr>
      <vt:lpstr>EMPLOYEE MAANGEMENT SYSTEM</vt:lpstr>
      <vt:lpstr>ABSTRACT</vt:lpstr>
      <vt:lpstr>SYSTEM DEFINATION</vt:lpstr>
      <vt:lpstr>ADVANTAGES OF SYSTEM</vt:lpstr>
      <vt:lpstr>SYSTEM ANALYSIS</vt:lpstr>
      <vt:lpstr>USER MODULE</vt:lpstr>
      <vt:lpstr>ADMINISTRATOR MODULE</vt:lpstr>
      <vt:lpstr>DESIGN CONSTRAINTS</vt:lpstr>
      <vt:lpstr>UML DIAGRAMS</vt:lpstr>
      <vt:lpstr>USE CASE DIAGRAM FOR THE USER</vt:lpstr>
      <vt:lpstr>Slide 11</vt:lpstr>
      <vt:lpstr>SEQUENCE DIAGRAM FOR LOGIN</vt:lpstr>
      <vt:lpstr>ACTIVITY DIAGRAM FOR LOGIN</vt:lpstr>
      <vt:lpstr>ACTIVITY DAIGRAM-FEATURES</vt:lpstr>
      <vt:lpstr>CLASS DIAGRAM</vt:lpstr>
      <vt:lpstr>ER DIAGRAM</vt:lpstr>
      <vt:lpstr>DATA FLOW DIAGRAM-ZERO LEVEL</vt:lpstr>
      <vt:lpstr>FIRST LEVEL DFD</vt:lpstr>
      <vt:lpstr>SECOND LEVEL DFD</vt:lpstr>
      <vt:lpstr>SCREENSHOTS OF THE PROJECT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THANKYOU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PATEL</dc:creator>
  <cp:lastModifiedBy>PATEL</cp:lastModifiedBy>
  <cp:revision>36</cp:revision>
  <dcterms:created xsi:type="dcterms:W3CDTF">2020-11-04T13:38:33Z</dcterms:created>
  <dcterms:modified xsi:type="dcterms:W3CDTF">2020-11-06T07:17:13Z</dcterms:modified>
</cp:coreProperties>
</file>